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40" r:id="rId2"/>
    <p:sldId id="641" r:id="rId3"/>
    <p:sldId id="708" r:id="rId4"/>
    <p:sldId id="688" r:id="rId5"/>
    <p:sldId id="689" r:id="rId6"/>
    <p:sldId id="735" r:id="rId7"/>
    <p:sldId id="709" r:id="rId8"/>
    <p:sldId id="716" r:id="rId9"/>
    <p:sldId id="736" r:id="rId10"/>
    <p:sldId id="744" r:id="rId11"/>
    <p:sldId id="754" r:id="rId12"/>
    <p:sldId id="759" r:id="rId13"/>
    <p:sldId id="760" r:id="rId14"/>
    <p:sldId id="761" r:id="rId15"/>
    <p:sldId id="767" r:id="rId16"/>
    <p:sldId id="660" r:id="rId17"/>
    <p:sldId id="679" r:id="rId18"/>
    <p:sldId id="683" r:id="rId19"/>
    <p:sldId id="684" r:id="rId20"/>
    <p:sldId id="690" r:id="rId21"/>
    <p:sldId id="692" r:id="rId22"/>
    <p:sldId id="678" r:id="rId23"/>
    <p:sldId id="695" r:id="rId24"/>
    <p:sldId id="693" r:id="rId25"/>
    <p:sldId id="694" r:id="rId26"/>
    <p:sldId id="699" r:id="rId27"/>
    <p:sldId id="700" r:id="rId28"/>
    <p:sldId id="719" r:id="rId29"/>
    <p:sldId id="732" r:id="rId30"/>
    <p:sldId id="738" r:id="rId31"/>
    <p:sldId id="740" r:id="rId32"/>
    <p:sldId id="742" r:id="rId33"/>
    <p:sldId id="743" r:id="rId34"/>
    <p:sldId id="748" r:id="rId35"/>
    <p:sldId id="674" r:id="rId36"/>
    <p:sldId id="673" r:id="rId37"/>
    <p:sldId id="675" r:id="rId38"/>
    <p:sldId id="704" r:id="rId39"/>
    <p:sldId id="729" r:id="rId40"/>
    <p:sldId id="723" r:id="rId41"/>
    <p:sldId id="746" r:id="rId42"/>
    <p:sldId id="762" r:id="rId43"/>
    <p:sldId id="751" r:id="rId44"/>
    <p:sldId id="765" r:id="rId45"/>
    <p:sldId id="764" r:id="rId46"/>
    <p:sldId id="766" r:id="rId47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735"/>
            <p14:sldId id="709"/>
            <p14:sldId id="716"/>
            <p14:sldId id="736"/>
            <p14:sldId id="744"/>
            <p14:sldId id="754"/>
            <p14:sldId id="759"/>
            <p14:sldId id="760"/>
            <p14:sldId id="761"/>
            <p14:sldId id="767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719"/>
            <p14:sldId id="732"/>
            <p14:sldId id="738"/>
            <p14:sldId id="740"/>
            <p14:sldId id="742"/>
            <p14:sldId id="743"/>
            <p14:sldId id="748"/>
            <p14:sldId id="674"/>
            <p14:sldId id="673"/>
            <p14:sldId id="675"/>
            <p14:sldId id="704"/>
            <p14:sldId id="729"/>
            <p14:sldId id="723"/>
            <p14:sldId id="746"/>
            <p14:sldId id="762"/>
            <p14:sldId id="751"/>
            <p14:sldId id="765"/>
            <p14:sldId id="764"/>
            <p14:sldId id="766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381">
          <p15:clr>
            <a:srgbClr val="A4A3A4"/>
          </p15:clr>
        </p15:guide>
        <p15:guide id="3" pos="4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99A"/>
    <a:srgbClr val="EEFD96"/>
    <a:srgbClr val="E4FD9F"/>
    <a:srgbClr val="FBC7E0"/>
    <a:srgbClr val="C2DFF7"/>
    <a:srgbClr val="BDB5F4"/>
    <a:srgbClr val="C6D7FF"/>
    <a:srgbClr val="9BD7FB"/>
    <a:srgbClr val="829BFB"/>
    <a:srgbClr val="CD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2"/>
    <p:restoredTop sz="97146" autoAdjust="0"/>
  </p:normalViewPr>
  <p:slideViewPr>
    <p:cSldViewPr snapToGrid="0">
      <p:cViewPr varScale="1">
        <p:scale>
          <a:sx n="86" d="100"/>
          <a:sy n="86" d="100"/>
        </p:scale>
        <p:origin x="232" y="1512"/>
      </p:cViewPr>
      <p:guideLst>
        <p:guide orient="horz" pos="2381"/>
        <p:guide pos="4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2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5.png"/><Relationship Id="rId5" Type="http://schemas.microsoft.com/office/2007/relationships/hdphoto" Target="../media/hdphoto4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9.wdp"/><Relationship Id="rId18" Type="http://schemas.openxmlformats.org/officeDocument/2006/relationships/image" Target="../media/image51.sv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53.png"/><Relationship Id="rId17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8.wdp"/><Relationship Id="rId5" Type="http://schemas.microsoft.com/office/2007/relationships/hdphoto" Target="../media/hdphoto7.wdp"/><Relationship Id="rId15" Type="http://schemas.microsoft.com/office/2007/relationships/hdphoto" Target="../media/hdphoto10.wdp"/><Relationship Id="rId10" Type="http://schemas.openxmlformats.org/officeDocument/2006/relationships/image" Target="../media/image52.png"/><Relationship Id="rId19" Type="http://schemas.openxmlformats.org/officeDocument/2006/relationships/image" Target="../media/image48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2.wdp"/><Relationship Id="rId18" Type="http://schemas.openxmlformats.org/officeDocument/2006/relationships/image" Target="../media/image51.svg"/><Relationship Id="rId3" Type="http://schemas.microsoft.com/office/2007/relationships/hdphoto" Target="../media/hdphoto5.wdp"/><Relationship Id="rId21" Type="http://schemas.openxmlformats.org/officeDocument/2006/relationships/image" Target="../media/image57.png"/><Relationship Id="rId7" Type="http://schemas.microsoft.com/office/2007/relationships/hdphoto" Target="../media/hdphoto4.wdp"/><Relationship Id="rId12" Type="http://schemas.openxmlformats.org/officeDocument/2006/relationships/image" Target="../media/image53.png"/><Relationship Id="rId17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11.wdp"/><Relationship Id="rId5" Type="http://schemas.microsoft.com/office/2007/relationships/hdphoto" Target="../media/hdphoto7.wdp"/><Relationship Id="rId15" Type="http://schemas.microsoft.com/office/2007/relationships/hdphoto" Target="../media/hdphoto13.wdp"/><Relationship Id="rId10" Type="http://schemas.openxmlformats.org/officeDocument/2006/relationships/image" Target="../media/image52.png"/><Relationship Id="rId19" Type="http://schemas.openxmlformats.org/officeDocument/2006/relationships/image" Target="../media/image48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4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15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5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14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4.svg"/><Relationship Id="rId3" Type="http://schemas.microsoft.com/office/2007/relationships/hdphoto" Target="../media/hdphoto15.wdp"/><Relationship Id="rId7" Type="http://schemas.openxmlformats.org/officeDocument/2006/relationships/image" Target="../media/image72.svg"/><Relationship Id="rId12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14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82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4.svg"/><Relationship Id="rId3" Type="http://schemas.microsoft.com/office/2007/relationships/hdphoto" Target="../media/hdphoto15.wdp"/><Relationship Id="rId7" Type="http://schemas.openxmlformats.org/officeDocument/2006/relationships/image" Target="../media/image72.svg"/><Relationship Id="rId12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80.svg"/><Relationship Id="rId5" Type="http://schemas.microsoft.com/office/2007/relationships/hdphoto" Target="../media/hdphoto14.wdp"/><Relationship Id="rId1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82.png"/><Relationship Id="rId9" Type="http://schemas.openxmlformats.org/officeDocument/2006/relationships/image" Target="../media/image78.sv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4.svg"/><Relationship Id="rId3" Type="http://schemas.microsoft.com/office/2007/relationships/hdphoto" Target="../media/hdphoto15.wdp"/><Relationship Id="rId7" Type="http://schemas.openxmlformats.org/officeDocument/2006/relationships/image" Target="../media/image72.svg"/><Relationship Id="rId12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80.svg"/><Relationship Id="rId5" Type="http://schemas.microsoft.com/office/2007/relationships/hdphoto" Target="../media/hdphoto14.wdp"/><Relationship Id="rId1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82.png"/><Relationship Id="rId9" Type="http://schemas.openxmlformats.org/officeDocument/2006/relationships/image" Target="../media/image78.svg"/><Relationship Id="rId1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6.wdp"/><Relationship Id="rId7" Type="http://schemas.openxmlformats.org/officeDocument/2006/relationships/image" Target="../media/image86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76.svg"/><Relationship Id="rId5" Type="http://schemas.microsoft.com/office/2007/relationships/hdphoto" Target="../media/hdphoto17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svg"/><Relationship Id="rId3" Type="http://schemas.microsoft.com/office/2007/relationships/hdphoto" Target="../media/hdphoto15.wdp"/><Relationship Id="rId7" Type="http://schemas.openxmlformats.org/officeDocument/2006/relationships/image" Target="../media/image72.svg"/><Relationship Id="rId12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4.svg"/><Relationship Id="rId5" Type="http://schemas.microsoft.com/office/2007/relationships/hdphoto" Target="../media/hdphoto14.wdp"/><Relationship Id="rId15" Type="http://schemas.openxmlformats.org/officeDocument/2006/relationships/image" Target="../media/image92.svg"/><Relationship Id="rId10" Type="http://schemas.openxmlformats.org/officeDocument/2006/relationships/image" Target="../media/image73.png"/><Relationship Id="rId4" Type="http://schemas.openxmlformats.org/officeDocument/2006/relationships/image" Target="../media/image82.png"/><Relationship Id="rId9" Type="http://schemas.openxmlformats.org/officeDocument/2006/relationships/image" Target="../media/image88.svg"/><Relationship Id="rId1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4.svg"/><Relationship Id="rId3" Type="http://schemas.microsoft.com/office/2007/relationships/hdphoto" Target="../media/hdphoto15.wdp"/><Relationship Id="rId7" Type="http://schemas.openxmlformats.org/officeDocument/2006/relationships/image" Target="../media/image72.svg"/><Relationship Id="rId12" Type="http://schemas.openxmlformats.org/officeDocument/2006/relationships/image" Target="../media/image9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4.svg"/><Relationship Id="rId5" Type="http://schemas.microsoft.com/office/2007/relationships/hdphoto" Target="../media/hdphoto14.wdp"/><Relationship Id="rId15" Type="http://schemas.openxmlformats.org/officeDocument/2006/relationships/image" Target="../media/image96.svg"/><Relationship Id="rId10" Type="http://schemas.openxmlformats.org/officeDocument/2006/relationships/image" Target="../media/image73.png"/><Relationship Id="rId4" Type="http://schemas.openxmlformats.org/officeDocument/2006/relationships/image" Target="../media/image82.png"/><Relationship Id="rId9" Type="http://schemas.openxmlformats.org/officeDocument/2006/relationships/image" Target="../media/image88.svg"/><Relationship Id="rId1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svg"/><Relationship Id="rId3" Type="http://schemas.microsoft.com/office/2007/relationships/hdphoto" Target="../media/hdphoto15.wdp"/><Relationship Id="rId7" Type="http://schemas.openxmlformats.org/officeDocument/2006/relationships/image" Target="../media/image72.svg"/><Relationship Id="rId12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4.svg"/><Relationship Id="rId5" Type="http://schemas.microsoft.com/office/2007/relationships/hdphoto" Target="../media/hdphoto14.wdp"/><Relationship Id="rId15" Type="http://schemas.openxmlformats.org/officeDocument/2006/relationships/image" Target="../media/image92.svg"/><Relationship Id="rId10" Type="http://schemas.openxmlformats.org/officeDocument/2006/relationships/image" Target="../media/image73.png"/><Relationship Id="rId4" Type="http://schemas.openxmlformats.org/officeDocument/2006/relationships/image" Target="../media/image82.png"/><Relationship Id="rId9" Type="http://schemas.openxmlformats.org/officeDocument/2006/relationships/image" Target="../media/image88.svg"/><Relationship Id="rId1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svg"/><Relationship Id="rId3" Type="http://schemas.microsoft.com/office/2007/relationships/hdphoto" Target="../media/hdphoto15.wdp"/><Relationship Id="rId7" Type="http://schemas.openxmlformats.org/officeDocument/2006/relationships/image" Target="../media/image100.svg"/><Relationship Id="rId12" Type="http://schemas.openxmlformats.org/officeDocument/2006/relationships/image" Target="../media/image10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microsoft.com/office/2007/relationships/hdphoto" Target="../media/hdphoto14.wdp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svg"/><Relationship Id="rId3" Type="http://schemas.microsoft.com/office/2007/relationships/hdphoto" Target="../media/hdphoto15.wdp"/><Relationship Id="rId7" Type="http://schemas.openxmlformats.org/officeDocument/2006/relationships/image" Target="../media/image110.svg"/><Relationship Id="rId12" Type="http://schemas.openxmlformats.org/officeDocument/2006/relationships/image" Target="../media/image10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04.svg"/><Relationship Id="rId5" Type="http://schemas.microsoft.com/office/2007/relationships/hdphoto" Target="../media/hdphoto14.wdp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9.svg"/><Relationship Id="rId5" Type="http://schemas.openxmlformats.org/officeDocument/2006/relationships/image" Target="../media/image114.sv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microsoft.com/office/2007/relationships/hdphoto" Target="../media/hdphoto1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microsoft.com/office/2007/relationships/hdphoto" Target="../media/hdphoto19.wdp"/><Relationship Id="rId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microsoft.com/office/2007/relationships/hdphoto" Target="../media/hdphoto19.wdp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microsoft.com/office/2007/relationships/hdphoto" Target="../media/hdphoto19.wdp"/><Relationship Id="rId15" Type="http://schemas.openxmlformats.org/officeDocument/2006/relationships/image" Target="../media/image133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microsoft.com/office/2007/relationships/hdphoto" Target="../media/hdphoto19.wdp"/><Relationship Id="rId12" Type="http://schemas.openxmlformats.org/officeDocument/2006/relationships/image" Target="../media/image129.png"/><Relationship Id="rId17" Type="http://schemas.openxmlformats.org/officeDocument/2006/relationships/image" Target="../media/image135.png"/><Relationship Id="rId2" Type="http://schemas.openxmlformats.org/officeDocument/2006/relationships/image" Target="../media/image133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8.png"/><Relationship Id="rId5" Type="http://schemas.openxmlformats.org/officeDocument/2006/relationships/image" Target="../media/image123.png"/><Relationship Id="rId15" Type="http://schemas.openxmlformats.org/officeDocument/2006/relationships/image" Target="../media/image44.png"/><Relationship Id="rId10" Type="http://schemas.microsoft.com/office/2007/relationships/hdphoto" Target="../media/hdphoto21.wdp"/><Relationship Id="rId19" Type="http://schemas.openxmlformats.org/officeDocument/2006/relationships/image" Target="../media/image137.png"/><Relationship Id="rId4" Type="http://schemas.openxmlformats.org/officeDocument/2006/relationships/image" Target="../media/image127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38.png"/><Relationship Id="rId18" Type="http://schemas.microsoft.com/office/2007/relationships/hdphoto" Target="../media/hdphoto24.wdp"/><Relationship Id="rId3" Type="http://schemas.openxmlformats.org/officeDocument/2006/relationships/image" Target="../media/image124.png"/><Relationship Id="rId7" Type="http://schemas.openxmlformats.org/officeDocument/2006/relationships/image" Target="../media/image135.png"/><Relationship Id="rId12" Type="http://schemas.microsoft.com/office/2007/relationships/hdphoto" Target="../media/hdphoto23.wdp"/><Relationship Id="rId17" Type="http://schemas.openxmlformats.org/officeDocument/2006/relationships/image" Target="../media/image144.png"/><Relationship Id="rId2" Type="http://schemas.openxmlformats.org/officeDocument/2006/relationships/image" Target="../media/image127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0.png"/><Relationship Id="rId4" Type="http://schemas.microsoft.com/office/2007/relationships/hdphoto" Target="../media/hdphoto19.wdp"/><Relationship Id="rId9" Type="http://schemas.microsoft.com/office/2007/relationships/hdphoto" Target="../media/hdphoto22.wdp"/><Relationship Id="rId1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openxmlformats.org/officeDocument/2006/relationships/image" Target="../media/image11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openxmlformats.org/officeDocument/2006/relationships/image" Target="../media/image11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openxmlformats.org/officeDocument/2006/relationships/image" Target="../media/image11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microsoft.com/office/2007/relationships/hdphoto" Target="../media/hdphoto25.wdp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svg"/><Relationship Id="rId7" Type="http://schemas.microsoft.com/office/2007/relationships/hdphoto" Target="../media/hdphoto26.wdp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Relationship Id="rId9" Type="http://schemas.microsoft.com/office/2007/relationships/hdphoto" Target="../media/hdphoto27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60.svg"/><Relationship Id="rId7" Type="http://schemas.openxmlformats.org/officeDocument/2006/relationships/image" Target="../media/image156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microsoft.com/office/2007/relationships/hdphoto" Target="../media/hdphoto28.wdp"/><Relationship Id="rId4" Type="http://schemas.openxmlformats.org/officeDocument/2006/relationships/image" Target="../media/image161.png"/><Relationship Id="rId9" Type="http://schemas.microsoft.com/office/2007/relationships/hdphoto" Target="../media/hdphoto27.wdp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57.png"/><Relationship Id="rId10" Type="http://schemas.openxmlformats.org/officeDocument/2006/relationships/image" Target="../media/image167.svg"/><Relationship Id="rId4" Type="http://schemas.openxmlformats.org/officeDocument/2006/relationships/image" Target="../media/image164.png"/><Relationship Id="rId9" Type="http://schemas.openxmlformats.org/officeDocument/2006/relationships/image" Target="../media/image1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microsoft.com/office/2007/relationships/hdphoto" Target="../media/hdphoto30.wdp"/><Relationship Id="rId7" Type="http://schemas.microsoft.com/office/2007/relationships/hdphoto" Target="../media/hdphoto29.wdp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microsoft.com/office/2007/relationships/hdphoto" Target="../media/hdphoto31.wdp"/><Relationship Id="rId4" Type="http://schemas.openxmlformats.org/officeDocument/2006/relationships/image" Target="../media/image126.png"/><Relationship Id="rId9" Type="http://schemas.microsoft.com/office/2007/relationships/hdphoto" Target="../media/hdphoto27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microsoft.com/office/2007/relationships/hdphoto" Target="../media/hdphoto32.wdp"/><Relationship Id="rId7" Type="http://schemas.microsoft.com/office/2007/relationships/hdphoto" Target="../media/hdphoto29.wdp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microsoft.com/office/2007/relationships/hdphoto" Target="../media/hdphoto33.wdp"/><Relationship Id="rId4" Type="http://schemas.openxmlformats.org/officeDocument/2006/relationships/image" Target="../media/image171.png"/><Relationship Id="rId9" Type="http://schemas.microsoft.com/office/2007/relationships/hdphoto" Target="../media/hdphoto27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microsoft.com/office/2007/relationships/hdphoto" Target="../media/hdphoto34.wdp"/><Relationship Id="rId7" Type="http://schemas.microsoft.com/office/2007/relationships/hdphoto" Target="../media/hdphoto29.wdp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microsoft.com/office/2007/relationships/hdphoto" Target="../media/hdphoto33.wdp"/><Relationship Id="rId4" Type="http://schemas.openxmlformats.org/officeDocument/2006/relationships/image" Target="../media/image171.png"/><Relationship Id="rId9" Type="http://schemas.microsoft.com/office/2007/relationships/hdphoto" Target="../media/hdphoto27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microsoft.com/office/2007/relationships/hdphoto" Target="../media/hdphoto35.wdp"/><Relationship Id="rId7" Type="http://schemas.microsoft.com/office/2007/relationships/hdphoto" Target="../media/hdphoto29.wdp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microsoft.com/office/2007/relationships/hdphoto" Target="../media/hdphoto36.wdp"/><Relationship Id="rId4" Type="http://schemas.openxmlformats.org/officeDocument/2006/relationships/image" Target="../media/image168.png"/><Relationship Id="rId9" Type="http://schemas.microsoft.com/office/2007/relationships/hdphoto" Target="../media/hdphoto27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microsoft.com/office/2007/relationships/hdphoto" Target="../media/hdphoto37.wdp"/><Relationship Id="rId7" Type="http://schemas.microsoft.com/office/2007/relationships/hdphoto" Target="../media/hdphoto29.wdp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microsoft.com/office/2007/relationships/hdphoto" Target="../media/hdphoto33.wdp"/><Relationship Id="rId4" Type="http://schemas.openxmlformats.org/officeDocument/2006/relationships/image" Target="../media/image175.png"/><Relationship Id="rId9" Type="http://schemas.microsoft.com/office/2007/relationships/hdphoto" Target="../media/hdphoto2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.wdp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26.sv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92426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9422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53" y="216354"/>
            <a:ext cx="2469696" cy="24696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208A111-9BCD-6CA8-432D-C45642F1D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00" y="5466080"/>
            <a:ext cx="2004286" cy="19186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275" y="5330261"/>
            <a:ext cx="2278832" cy="2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87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7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225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69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8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12000" contrast="-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8000" contrast="41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69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76288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641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12000" contrast="-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8000" contrast="41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6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4800" y="5223980"/>
            <a:ext cx="2571081" cy="23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2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7FE4C25-243A-0441-0384-4A9F6F68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92" y="0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8334" y="-210345"/>
            <a:ext cx="3991770" cy="3991770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6415" y="3267916"/>
            <a:ext cx="3501230" cy="3501230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375394" y="3781425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62" y="149902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870" y="406235"/>
            <a:ext cx="6675223" cy="70089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9C7329-4729-EFA1-EBD7-C73B1ACA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306" y="-2361631"/>
            <a:ext cx="2112365" cy="19330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776715" y="3761045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776712" y="4656532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9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BB6FCA2-B7E0-1DEB-0B0E-53FF467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4" y="-2728919"/>
            <a:ext cx="24002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6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22000"/>
                <a:lumOff val="78000"/>
              </a:srgbClr>
            </a:gs>
            <a:gs pos="0">
              <a:srgbClr val="54A9FC">
                <a:lumMod val="86451"/>
                <a:lumOff val="13549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5782" y="280229"/>
            <a:ext cx="6761393" cy="710992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596961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ECA1BF-9483-E61B-23AD-5F5D4F35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156322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917691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37000"/>
                <a:lumOff val="63000"/>
              </a:srgbClr>
            </a:gs>
            <a:gs pos="0">
              <a:srgbClr val="54A9FC">
                <a:lumMod val="95000"/>
                <a:lumOff val="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29E018-3EC4-2A53-EF9C-2A220B1DC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249" r="55753" b="56360"/>
          <a:stretch/>
        </p:blipFill>
        <p:spPr>
          <a:xfrm>
            <a:off x="239838" y="3915359"/>
            <a:ext cx="3462733" cy="348730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27219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32000"/>
                <a:lumOff val="68000"/>
              </a:srgbClr>
            </a:gs>
            <a:gs pos="0">
              <a:srgbClr val="829BFB">
                <a:lumMod val="96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46553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0350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322</Words>
  <Application>Microsoft Macintosh PowerPoint</Application>
  <PresentationFormat>ユーザー設定</PresentationFormat>
  <Paragraphs>124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63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2025-04-21T16:50:31Z</dcterms:modified>
  <cp:category/>
</cp:coreProperties>
</file>